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2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401" r:id="rId31"/>
    <p:sldId id="402" r:id="rId32"/>
    <p:sldId id="403" r:id="rId33"/>
    <p:sldId id="404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95" r:id="rId43"/>
    <p:sldId id="296" r:id="rId44"/>
    <p:sldId id="340" r:id="rId45"/>
    <p:sldId id="341" r:id="rId46"/>
    <p:sldId id="382" r:id="rId47"/>
    <p:sldId id="383" r:id="rId48"/>
    <p:sldId id="405" r:id="rId49"/>
    <p:sldId id="406" r:id="rId50"/>
    <p:sldId id="399" r:id="rId51"/>
    <p:sldId id="400" r:id="rId52"/>
    <p:sldId id="293" r:id="rId53"/>
    <p:sldId id="310" r:id="rId54"/>
    <p:sldId id="294" r:id="rId55"/>
    <p:sldId id="352" r:id="rId56"/>
    <p:sldId id="353" r:id="rId57"/>
    <p:sldId id="354" r:id="rId58"/>
    <p:sldId id="297" r:id="rId59"/>
    <p:sldId id="298" r:id="rId60"/>
    <p:sldId id="306" r:id="rId61"/>
    <p:sldId id="311" r:id="rId62"/>
    <p:sldId id="307" r:id="rId63"/>
    <p:sldId id="368" r:id="rId64"/>
    <p:sldId id="369" r:id="rId65"/>
    <p:sldId id="370" r:id="rId66"/>
    <p:sldId id="300" r:id="rId67"/>
    <p:sldId id="312" r:id="rId68"/>
    <p:sldId id="301" r:id="rId69"/>
    <p:sldId id="304" r:id="rId70"/>
    <p:sldId id="313" r:id="rId71"/>
    <p:sldId id="305" r:id="rId72"/>
    <p:sldId id="308" r:id="rId73"/>
    <p:sldId id="314" r:id="rId74"/>
    <p:sldId id="309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4" r:id="rId84"/>
    <p:sldId id="325" r:id="rId85"/>
    <p:sldId id="328" r:id="rId86"/>
    <p:sldId id="329" r:id="rId87"/>
    <p:sldId id="330" r:id="rId88"/>
    <p:sldId id="334" r:id="rId89"/>
    <p:sldId id="335" r:id="rId90"/>
    <p:sldId id="336" r:id="rId91"/>
    <p:sldId id="337" r:id="rId92"/>
    <p:sldId id="342" r:id="rId93"/>
    <p:sldId id="343" r:id="rId94"/>
    <p:sldId id="344" r:id="rId95"/>
    <p:sldId id="371" r:id="rId96"/>
    <p:sldId id="372" r:id="rId97"/>
    <p:sldId id="373" r:id="rId98"/>
    <p:sldId id="377" r:id="rId99"/>
    <p:sldId id="379" r:id="rId100"/>
    <p:sldId id="386" r:id="rId101"/>
    <p:sldId id="387" r:id="rId102"/>
    <p:sldId id="388" r:id="rId103"/>
    <p:sldId id="391" r:id="rId104"/>
    <p:sldId id="392" r:id="rId105"/>
    <p:sldId id="393" r:id="rId106"/>
    <p:sldId id="394" r:id="rId107"/>
    <p:sldId id="395" r:id="rId108"/>
    <p:sldId id="396" r:id="rId109"/>
    <p:sldId id="407" r:id="rId110"/>
    <p:sldId id="411" r:id="rId111"/>
    <p:sldId id="410" r:id="rId112"/>
    <p:sldId id="412" r:id="rId113"/>
    <p:sldId id="413" r:id="rId114"/>
    <p:sldId id="414" r:id="rId115"/>
    <p:sldId id="326" r:id="rId116"/>
    <p:sldId id="327" r:id="rId117"/>
    <p:sldId id="331" r:id="rId118"/>
    <p:sldId id="332" r:id="rId119"/>
    <p:sldId id="359" r:id="rId120"/>
    <p:sldId id="360" r:id="rId121"/>
    <p:sldId id="361" r:id="rId122"/>
    <p:sldId id="362" r:id="rId123"/>
    <p:sldId id="397" r:id="rId124"/>
    <p:sldId id="398" r:id="rId125"/>
    <p:sldId id="374" r:id="rId126"/>
    <p:sldId id="375" r:id="rId127"/>
    <p:sldId id="338" r:id="rId128"/>
    <p:sldId id="376" r:id="rId129"/>
    <p:sldId id="339" r:id="rId130"/>
    <p:sldId id="380" r:id="rId131"/>
    <p:sldId id="381" r:id="rId132"/>
    <p:sldId id="389" r:id="rId133"/>
    <p:sldId id="390" r:id="rId134"/>
    <p:sldId id="385" r:id="rId135"/>
    <p:sldId id="363" r:id="rId136"/>
    <p:sldId id="364" r:id="rId137"/>
    <p:sldId id="365" r:id="rId138"/>
    <p:sldId id="366" r:id="rId139"/>
    <p:sldId id="384" r:id="rId140"/>
    <p:sldId id="283" r:id="rId141"/>
    <p:sldId id="284" r:id="rId142"/>
    <p:sldId id="286" r:id="rId143"/>
    <p:sldId id="287" r:id="rId144"/>
    <p:sldId id="288" r:id="rId145"/>
    <p:sldId id="289" r:id="rId146"/>
    <p:sldId id="290" r:id="rId147"/>
    <p:sldId id="291" r:id="rId148"/>
    <p:sldId id="302" r:id="rId149"/>
    <p:sldId id="303" r:id="rId150"/>
    <p:sldId id="281" r:id="rId151"/>
  </p:sldIdLst>
  <p:sldSz cx="2328863" cy="5572125"/>
  <p:notesSz cx="6858000" cy="9144000"/>
  <p:embeddedFontLst>
    <p:embeddedFont>
      <p:font typeface="Cambria Math" panose="02040503050406030204" pitchFamily="18" charset="0"/>
      <p:regular r:id="rId153"/>
    </p:embeddedFont>
    <p:embeddedFont>
      <p:font typeface="Helvetica Neue" panose="02000503000000020004" pitchFamily="2" charset="0"/>
      <p:regular r:id="rId154"/>
      <p:bold r:id="rId155"/>
      <p:italic r:id="rId156"/>
      <p:boldItalic r:id="rId157"/>
    </p:embeddedFont>
    <p:embeddedFont>
      <p:font typeface="Lato" panose="020F0502020204030203" pitchFamily="34" charset="0"/>
      <p:regular r:id="rId158"/>
      <p:bold r:id="rId159"/>
      <p:italic r:id="rId160"/>
      <p:boldItalic r:id="rId1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2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69"/>
    <p:restoredTop sz="94595"/>
  </p:normalViewPr>
  <p:slideViewPr>
    <p:cSldViewPr snapToGrid="0" showGuides="1">
      <p:cViewPr>
        <p:scale>
          <a:sx n="225" d="100"/>
          <a:sy n="225" d="100"/>
        </p:scale>
        <p:origin x="2248" y="-412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9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28F04BC2-995A-883D-1F9C-8B964E3A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>
            <a:extLst>
              <a:ext uri="{FF2B5EF4-FFF2-40B4-BE49-F238E27FC236}">
                <a16:creationId xmlns:a16="http://schemas.microsoft.com/office/drawing/2014/main" id="{9F159807-29A1-B76D-C4F7-3843C57BB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>
            <a:extLst>
              <a:ext uri="{FF2B5EF4-FFF2-40B4-BE49-F238E27FC236}">
                <a16:creationId xmlns:a16="http://schemas.microsoft.com/office/drawing/2014/main" id="{15EC3C7A-8250-B15C-56AD-35D23DB6B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2711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ABBAF33E-327A-3B8B-7BBD-71BD5BC6A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>
            <a:extLst>
              <a:ext uri="{FF2B5EF4-FFF2-40B4-BE49-F238E27FC236}">
                <a16:creationId xmlns:a16="http://schemas.microsoft.com/office/drawing/2014/main" id="{F5845856-0077-4466-289C-63A064B3A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>
            <a:extLst>
              <a:ext uri="{FF2B5EF4-FFF2-40B4-BE49-F238E27FC236}">
                <a16:creationId xmlns:a16="http://schemas.microsoft.com/office/drawing/2014/main" id="{747D5D3A-1071-4ADF-FE14-273E008A5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6409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0D68442-E925-0F27-93A9-B596FA1A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3A5AF1F-D01F-A2BC-D51E-225431B06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91A86C6C-3B36-A104-8EE4-55FFB25692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31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CBA007F9-A3EF-503B-612C-932CF554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>
            <a:extLst>
              <a:ext uri="{FF2B5EF4-FFF2-40B4-BE49-F238E27FC236}">
                <a16:creationId xmlns:a16="http://schemas.microsoft.com/office/drawing/2014/main" id="{492A2DDB-E43F-A118-7076-4FFB3401D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>
            <a:extLst>
              <a:ext uri="{FF2B5EF4-FFF2-40B4-BE49-F238E27FC236}">
                <a16:creationId xmlns:a16="http://schemas.microsoft.com/office/drawing/2014/main" id="{6A75F646-7847-9AF5-2252-35AE8899C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3031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17CF2D6D-B49F-DD01-1168-1C2FF64EE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>
            <a:extLst>
              <a:ext uri="{FF2B5EF4-FFF2-40B4-BE49-F238E27FC236}">
                <a16:creationId xmlns:a16="http://schemas.microsoft.com/office/drawing/2014/main" id="{FEAEC217-200D-8DAB-1AEC-38EF35CB20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>
            <a:extLst>
              <a:ext uri="{FF2B5EF4-FFF2-40B4-BE49-F238E27FC236}">
                <a16:creationId xmlns:a16="http://schemas.microsoft.com/office/drawing/2014/main" id="{16A325AA-530A-6502-93D9-02A5672BC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5677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6EDB6F10-8EA4-E8E3-5121-2259ABE2A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18419798-DFA3-502A-7854-681732BF8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9E650C63-B66F-5140-BDD9-48A098E39E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6059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723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60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761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582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85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615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50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34.xml"/><Relationship Id="rId13" Type="http://schemas.openxmlformats.org/officeDocument/2006/relationships/slide" Target="slide14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39.xml"/><Relationship Id="rId5" Type="http://schemas.openxmlformats.org/officeDocument/2006/relationships/slide" Target="slide7.xml"/><Relationship Id="rId10" Type="http://schemas.openxmlformats.org/officeDocument/2006/relationships/slide" Target="slide137.xml"/><Relationship Id="rId4" Type="http://schemas.openxmlformats.org/officeDocument/2006/relationships/slide" Target="slide5.xml"/><Relationship Id="rId9" Type="http://schemas.openxmlformats.org/officeDocument/2006/relationships/slide" Target="slide135.xml"/><Relationship Id="rId14" Type="http://schemas.openxmlformats.org/officeDocument/2006/relationships/slide" Target="slide1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L-DLC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L-DLC/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OF-HFE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OF-HF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30.jpeg"/><Relationship Id="rId4" Type="http://schemas.openxmlformats.org/officeDocument/2006/relationships/hyperlink" Target="https://flyingdeuk.github.io/posts/RKSI-ICN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48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48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48.xml"/><Relationship Id="rId9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142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8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48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8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GG-NG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8.xml"/><Relationship Id="rId4" Type="http://schemas.openxmlformats.org/officeDocument/2006/relationships/hyperlink" Target="https://flyingdeuk.github.io/posts/RKPK-PU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FF-FUK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48.xml"/><Relationship Id="rId4" Type="http://schemas.openxmlformats.org/officeDocument/2006/relationships/hyperlink" Target="https://flyingdeuk.github.io/posts/RKPK-PU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png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N-KIJ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N-KIJ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slide" Target="slide41.xml"/><Relationship Id="rId26" Type="http://schemas.openxmlformats.org/officeDocument/2006/relationships/slide" Target="slide49.xml"/><Relationship Id="rId3" Type="http://schemas.openxmlformats.org/officeDocument/2006/relationships/slide" Target="slide58.xml"/><Relationship Id="rId21" Type="http://schemas.openxmlformats.org/officeDocument/2006/relationships/slide" Target="slide44.xml"/><Relationship Id="rId7" Type="http://schemas.openxmlformats.org/officeDocument/2006/relationships/slide" Target="slide30.xml"/><Relationship Id="rId12" Type="http://schemas.openxmlformats.org/officeDocument/2006/relationships/slide" Target="slide35.xml"/><Relationship Id="rId17" Type="http://schemas.openxmlformats.org/officeDocument/2006/relationships/slide" Target="slide40.xml"/><Relationship Id="rId25" Type="http://schemas.openxmlformats.org/officeDocument/2006/relationships/slide" Target="slide48.xml"/><Relationship Id="rId2" Type="http://schemas.openxmlformats.org/officeDocument/2006/relationships/notesSlide" Target="../notesSlides/notesSlide5.xml"/><Relationship Id="rId16" Type="http://schemas.openxmlformats.org/officeDocument/2006/relationships/slide" Target="slide39.xml"/><Relationship Id="rId20" Type="http://schemas.openxmlformats.org/officeDocument/2006/relationships/slide" Target="slide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4.xml"/><Relationship Id="rId24" Type="http://schemas.openxmlformats.org/officeDocument/2006/relationships/slide" Target="slide47.xml"/><Relationship Id="rId5" Type="http://schemas.openxmlformats.org/officeDocument/2006/relationships/slide" Target="slide28.xml"/><Relationship Id="rId15" Type="http://schemas.openxmlformats.org/officeDocument/2006/relationships/slide" Target="slide38.xml"/><Relationship Id="rId23" Type="http://schemas.openxmlformats.org/officeDocument/2006/relationships/slide" Target="slide46.xml"/><Relationship Id="rId28" Type="http://schemas.openxmlformats.org/officeDocument/2006/relationships/slide" Target="slide51.xml"/><Relationship Id="rId10" Type="http://schemas.openxmlformats.org/officeDocument/2006/relationships/slide" Target="slide33.xml"/><Relationship Id="rId19" Type="http://schemas.openxmlformats.org/officeDocument/2006/relationships/slide" Target="slide42.xml"/><Relationship Id="rId4" Type="http://schemas.openxmlformats.org/officeDocument/2006/relationships/slide" Target="slide59.xml"/><Relationship Id="rId9" Type="http://schemas.openxmlformats.org/officeDocument/2006/relationships/slide" Target="slide32.xml"/><Relationship Id="rId14" Type="http://schemas.openxmlformats.org/officeDocument/2006/relationships/slide" Target="slide37.xml"/><Relationship Id="rId22" Type="http://schemas.openxmlformats.org/officeDocument/2006/relationships/slide" Target="slide45.xml"/><Relationship Id="rId27" Type="http://schemas.openxmlformats.org/officeDocument/2006/relationships/slide" Target="slide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PC-CJU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4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9.xml"/><Relationship Id="rId18" Type="http://schemas.openxmlformats.org/officeDocument/2006/relationships/slide" Target="slide77.xml"/><Relationship Id="rId26" Type="http://schemas.openxmlformats.org/officeDocument/2006/relationships/slide" Target="slide91.xml"/><Relationship Id="rId39" Type="http://schemas.openxmlformats.org/officeDocument/2006/relationships/slide" Target="slide109.xml"/><Relationship Id="rId21" Type="http://schemas.openxmlformats.org/officeDocument/2006/relationships/slide" Target="slide81.xml"/><Relationship Id="rId34" Type="http://schemas.openxmlformats.org/officeDocument/2006/relationships/slide" Target="slide102.xml"/><Relationship Id="rId42" Type="http://schemas.openxmlformats.org/officeDocument/2006/relationships/slide" Target="slide114.xml"/><Relationship Id="rId7" Type="http://schemas.openxmlformats.org/officeDocument/2006/relationships/slide" Target="slide60.xml"/><Relationship Id="rId2" Type="http://schemas.openxmlformats.org/officeDocument/2006/relationships/notesSlide" Target="../notesSlides/notesSlide7.xml"/><Relationship Id="rId16" Type="http://schemas.openxmlformats.org/officeDocument/2006/relationships/slide" Target="slide74.xml"/><Relationship Id="rId20" Type="http://schemas.openxmlformats.org/officeDocument/2006/relationships/slide" Target="slide80.xml"/><Relationship Id="rId29" Type="http://schemas.openxmlformats.org/officeDocument/2006/relationships/slide" Target="slide95.xml"/><Relationship Id="rId41" Type="http://schemas.openxmlformats.org/officeDocument/2006/relationships/slide" Target="slide1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slide" Target="slide66.xml"/><Relationship Id="rId24" Type="http://schemas.openxmlformats.org/officeDocument/2006/relationships/slide" Target="slide87.xml"/><Relationship Id="rId32" Type="http://schemas.openxmlformats.org/officeDocument/2006/relationships/slide" Target="slide99.xml"/><Relationship Id="rId37" Type="http://schemas.openxmlformats.org/officeDocument/2006/relationships/slide" Target="slide106.xml"/><Relationship Id="rId40" Type="http://schemas.openxmlformats.org/officeDocument/2006/relationships/slide" Target="slide111.xml"/><Relationship Id="rId5" Type="http://schemas.openxmlformats.org/officeDocument/2006/relationships/slide" Target="slide55.xml"/><Relationship Id="rId15" Type="http://schemas.openxmlformats.org/officeDocument/2006/relationships/slide" Target="slide72.xml"/><Relationship Id="rId23" Type="http://schemas.openxmlformats.org/officeDocument/2006/relationships/slide" Target="slide85.xml"/><Relationship Id="rId28" Type="http://schemas.openxmlformats.org/officeDocument/2006/relationships/slide" Target="slide94.xml"/><Relationship Id="rId36" Type="http://schemas.openxmlformats.org/officeDocument/2006/relationships/slide" Target="slide105.xml"/><Relationship Id="rId10" Type="http://schemas.openxmlformats.org/officeDocument/2006/relationships/slide" Target="slide65.xml"/><Relationship Id="rId19" Type="http://schemas.openxmlformats.org/officeDocument/2006/relationships/slide" Target="slide78.xml"/><Relationship Id="rId31" Type="http://schemas.openxmlformats.org/officeDocument/2006/relationships/slide" Target="slide98.xml"/><Relationship Id="rId4" Type="http://schemas.openxmlformats.org/officeDocument/2006/relationships/slide" Target="slide54.xml"/><Relationship Id="rId9" Type="http://schemas.openxmlformats.org/officeDocument/2006/relationships/slide" Target="slide63.xml"/><Relationship Id="rId14" Type="http://schemas.openxmlformats.org/officeDocument/2006/relationships/slide" Target="slide71.xml"/><Relationship Id="rId22" Type="http://schemas.openxmlformats.org/officeDocument/2006/relationships/slide" Target="slide84.xml"/><Relationship Id="rId27" Type="http://schemas.openxmlformats.org/officeDocument/2006/relationships/slide" Target="slide92.xml"/><Relationship Id="rId30" Type="http://schemas.openxmlformats.org/officeDocument/2006/relationships/slide" Target="slide97.xml"/><Relationship Id="rId35" Type="http://schemas.openxmlformats.org/officeDocument/2006/relationships/slide" Target="slide103.xml"/><Relationship Id="rId8" Type="http://schemas.openxmlformats.org/officeDocument/2006/relationships/slide" Target="slide62.xml"/><Relationship Id="rId3" Type="http://schemas.openxmlformats.org/officeDocument/2006/relationships/slide" Target="slide52.xml"/><Relationship Id="rId12" Type="http://schemas.openxmlformats.org/officeDocument/2006/relationships/slide" Target="slide68.xml"/><Relationship Id="rId17" Type="http://schemas.openxmlformats.org/officeDocument/2006/relationships/slide" Target="slide75.xml"/><Relationship Id="rId25" Type="http://schemas.openxmlformats.org/officeDocument/2006/relationships/slide" Target="slide88.xml"/><Relationship Id="rId33" Type="http://schemas.openxmlformats.org/officeDocument/2006/relationships/slide" Target="slide100.xml"/><Relationship Id="rId38" Type="http://schemas.openxmlformats.org/officeDocument/2006/relationships/slide" Target="slide10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7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0.xml"/><Relationship Id="rId13" Type="http://schemas.openxmlformats.org/officeDocument/2006/relationships/slide" Target="slide125.xml"/><Relationship Id="rId18" Type="http://schemas.openxmlformats.org/officeDocument/2006/relationships/slide" Target="slide129.xml"/><Relationship Id="rId3" Type="http://schemas.openxmlformats.org/officeDocument/2006/relationships/slide" Target="slide115.xml"/><Relationship Id="rId7" Type="http://schemas.openxmlformats.org/officeDocument/2006/relationships/slide" Target="slide119.xml"/><Relationship Id="rId12" Type="http://schemas.openxmlformats.org/officeDocument/2006/relationships/slide" Target="slide124.xml"/><Relationship Id="rId17" Type="http://schemas.openxmlformats.org/officeDocument/2006/relationships/slide" Target="slide127.xml"/><Relationship Id="rId2" Type="http://schemas.openxmlformats.org/officeDocument/2006/relationships/notesSlide" Target="../notesSlides/notesSlide9.xml"/><Relationship Id="rId16" Type="http://schemas.openxmlformats.org/officeDocument/2006/relationships/slide" Target="slide131.xml"/><Relationship Id="rId20" Type="http://schemas.openxmlformats.org/officeDocument/2006/relationships/slide" Target="slide13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8.xml"/><Relationship Id="rId11" Type="http://schemas.openxmlformats.org/officeDocument/2006/relationships/slide" Target="slide123.xml"/><Relationship Id="rId5" Type="http://schemas.openxmlformats.org/officeDocument/2006/relationships/slide" Target="slide117.xml"/><Relationship Id="rId15" Type="http://schemas.openxmlformats.org/officeDocument/2006/relationships/slide" Target="slide130.xml"/><Relationship Id="rId10" Type="http://schemas.openxmlformats.org/officeDocument/2006/relationships/slide" Target="slide122.xml"/><Relationship Id="rId19" Type="http://schemas.openxmlformats.org/officeDocument/2006/relationships/slide" Target="slide132.xml"/><Relationship Id="rId4" Type="http://schemas.openxmlformats.org/officeDocument/2006/relationships/slide" Target="slide116.xml"/><Relationship Id="rId9" Type="http://schemas.openxmlformats.org/officeDocument/2006/relationships/slide" Target="slide121.xml"/><Relationship Id="rId14" Type="http://schemas.openxmlformats.org/officeDocument/2006/relationships/slide" Target="slide12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slide" Target="slide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24.9.11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71327333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 승무원 모두는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88881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30L</a:t>
                      </a:r>
                      <a:r>
                        <a:rPr lang="en-US" sz="800" b="0" dirty="0"/>
                        <a:t>/30R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30L</a:t>
                      </a:r>
                      <a:r>
                        <a:rPr lang="en-US" altLang="ko-Kore-KR" sz="800" b="0" dirty="0"/>
                        <a:t>/30R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30R :D6(5833’),D5(6935’)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30L :H5(5672’),H4(6932’)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372567521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/4, CRS 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>
          <a:extLst>
            <a:ext uri="{FF2B5EF4-FFF2-40B4-BE49-F238E27FC236}">
              <a16:creationId xmlns:a16="http://schemas.microsoft.com/office/drawing/2014/main" id="{6FF77275-DC2D-7782-8A56-C3FCD4C1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C30C3-708C-B4A4-6427-5E6725C26554}"/>
              </a:ext>
            </a:extLst>
          </p:cNvPr>
          <p:cNvSpPr txBox="1"/>
          <p:nvPr/>
        </p:nvSpPr>
        <p:spPr>
          <a:xfrm>
            <a:off x="-55838" y="3280623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123.85 – 119.6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118.25</a:t>
            </a:r>
          </a:p>
        </p:txBody>
      </p:sp>
      <p:graphicFrame>
        <p:nvGraphicFramePr>
          <p:cNvPr id="291" name="Google Shape;291;p18">
            <a:extLst>
              <a:ext uri="{FF2B5EF4-FFF2-40B4-BE49-F238E27FC236}">
                <a16:creationId xmlns:a16="http://schemas.microsoft.com/office/drawing/2014/main" id="{184C1080-0236-2052-E1E9-648A12C01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395981"/>
              </p:ext>
            </p:extLst>
          </p:nvPr>
        </p:nvGraphicFramePr>
        <p:xfrm>
          <a:off x="0" y="60692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>
            <a:extLst>
              <a:ext uri="{FF2B5EF4-FFF2-40B4-BE49-F238E27FC236}">
                <a16:creationId xmlns:a16="http://schemas.microsoft.com/office/drawing/2014/main" id="{425BFED1-9719-706B-35CE-6D6E3D9DD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657253"/>
              </p:ext>
            </p:extLst>
          </p:nvPr>
        </p:nvGraphicFramePr>
        <p:xfrm>
          <a:off x="-1706" y="3819333"/>
          <a:ext cx="2333880" cy="174281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DLC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dirty="0"/>
                        <a:t>: RNAV(PMS) STAR </a:t>
                      </a:r>
                      <a:r>
                        <a:rPr lang="en-US" sz="700" dirty="0">
                          <a:solidFill>
                            <a:srgbClr val="C00000"/>
                          </a:solidFill>
                        </a:rPr>
                        <a:t>CHK RWY 10 TL107 CAT C/D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4"/>
                          </a:solidFill>
                        </a:rPr>
                        <a:t>If Over MLDW, Report DLC -32NM for Holding or Missed APP</a:t>
                      </a:r>
                      <a:endParaRPr lang="en-US" sz="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RUPID xx A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TL107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(PMS)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CHK ALT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TL106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OFF SET LOC</a:t>
                      </a:r>
                      <a:endParaRPr lang="en-US"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RUPID xx A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TL307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(PMS)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TL304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28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10(106’)  10171’  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   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28(89’)  9843’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10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(3.3/3.5)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E(5469’),D(6535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F(5393’),G(6555’)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10 Align After DA Due Terrain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AUTO L/D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AA47F5"/>
                          </a:solidFill>
                        </a:rPr>
                        <a:t>Align by Visual Follow GS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chemeClr val="tx1"/>
                          </a:solidFill>
                        </a:rPr>
                        <a:t>Parking Brake Remain SET </a:t>
                      </a:r>
                      <a:r>
                        <a:rPr lang="en-US" sz="600" b="1" dirty="0">
                          <a:solidFill>
                            <a:srgbClr val="0070C0"/>
                          </a:solidFill>
                        </a:rPr>
                        <a:t>(After All Offload then REQ Release) 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TAXI SPD Max 16kts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, APU off Procedure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>
            <a:extLst>
              <a:ext uri="{FF2B5EF4-FFF2-40B4-BE49-F238E27FC236}">
                <a16:creationId xmlns:a16="http://schemas.microsoft.com/office/drawing/2014/main" id="{2B7D9463-A88C-657E-36E3-FFACA0B4A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648043"/>
              </p:ext>
            </p:extLst>
          </p:nvPr>
        </p:nvGraphicFramePr>
        <p:xfrm>
          <a:off x="-2501" y="12087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ZYTL(DLC) 107ft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4BC288-4472-D50A-E876-6EB1EB95F6A1}"/>
              </a:ext>
            </a:extLst>
          </p:cNvPr>
          <p:cNvSpPr/>
          <p:nvPr/>
        </p:nvSpPr>
        <p:spPr>
          <a:xfrm>
            <a:off x="1651787" y="350455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7D4F3D-FF0C-FDED-A507-17DB62A3B3B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5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608306669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899C8511-836F-F239-6741-D6AC626F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>
            <a:extLst>
              <a:ext uri="{FF2B5EF4-FFF2-40B4-BE49-F238E27FC236}">
                <a16:creationId xmlns:a16="http://schemas.microsoft.com/office/drawing/2014/main" id="{FEE7959D-3C0C-154D-04C3-CBA939701D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4E036-24A6-4740-3AAE-4CBCE7AE3EA0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B2AF9A-775E-6F54-8C97-508EFCD60E7D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03358-AEE5-EB43-CBCB-FFC25292DE8A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29DFFA1-BE25-8CB2-ACDF-27EE6789585C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9546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2AE82B88-A031-A9EF-D496-D553CF65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>
            <a:extLst>
              <a:ext uri="{FF2B5EF4-FFF2-40B4-BE49-F238E27FC236}">
                <a16:creationId xmlns:a16="http://schemas.microsoft.com/office/drawing/2014/main" id="{1646C4F2-3ED5-5AF0-F68C-A238C964F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795127"/>
              </p:ext>
            </p:extLst>
          </p:nvPr>
        </p:nvGraphicFramePr>
        <p:xfrm>
          <a:off x="4919" y="705249"/>
          <a:ext cx="230036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DLC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10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SANKO xx 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900m(3000’)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103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28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SANKO xx 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900m(3000’)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283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DBL 115.4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10 109.1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28 111.1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10(106’)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28(89’)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 : DBL 283/2.9, DBL 280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2010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PushBack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Facing West (RWY28 180Back)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TAXI SPD 16kts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RWY28 Hold Short C/B – HP3/HP3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>
            <a:extLst>
              <a:ext uri="{FF2B5EF4-FFF2-40B4-BE49-F238E27FC236}">
                <a16:creationId xmlns:a16="http://schemas.microsoft.com/office/drawing/2014/main" id="{5CCFD6AD-7902-F336-4C89-5CED28736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987276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ZYTL(DLC)107ft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DCL 20min(</a:t>
                      </a:r>
                      <a:r>
                        <a:rPr lang="en-US" altLang="ko-KR" sz="700" b="1" dirty="0" err="1">
                          <a:solidFill>
                            <a:srgbClr val="FF0000"/>
                          </a:solidFill>
                        </a:rPr>
                        <a:t>ReadBack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 to GND)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</a:rPr>
                        <a:t>Voice 10min(GND)</a:t>
                      </a:r>
                      <a:endParaRPr lang="en-US" altLang="ko-KR" sz="6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070BD7-0C1A-83AC-8136-EF8CBE88DCDB}"/>
              </a:ext>
            </a:extLst>
          </p:cNvPr>
          <p:cNvSpPr txBox="1"/>
          <p:nvPr/>
        </p:nvSpPr>
        <p:spPr>
          <a:xfrm>
            <a:off x="969470" y="2622118"/>
            <a:ext cx="70884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5561BE8A-EE22-E068-7878-1E854D00D852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0FA613-9312-F2DD-DC23-51909AB28B98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4D4E9-7B50-AB61-FEC1-B03789F420CB}"/>
              </a:ext>
            </a:extLst>
          </p:cNvPr>
          <p:cNvSpPr/>
          <p:nvPr/>
        </p:nvSpPr>
        <p:spPr>
          <a:xfrm>
            <a:off x="847312" y="18339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라인, 폰트, 도표이(가) 표시된 사진&#10;&#10;자동 생성된 설명">
            <a:extLst>
              <a:ext uri="{FF2B5EF4-FFF2-40B4-BE49-F238E27FC236}">
                <a16:creationId xmlns:a16="http://schemas.microsoft.com/office/drawing/2014/main" id="{FD37E064-C7D6-A385-2859-C7566E24A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" y="2568389"/>
            <a:ext cx="964551" cy="7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37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>
          <a:extLst>
            <a:ext uri="{FF2B5EF4-FFF2-40B4-BE49-F238E27FC236}">
              <a16:creationId xmlns:a16="http://schemas.microsoft.com/office/drawing/2014/main" id="{22FF73A4-94AA-8A00-AF77-9E8843AFD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79AF4B-23CD-124F-C0C8-9DC20C1A596A}"/>
              </a:ext>
            </a:extLst>
          </p:cNvPr>
          <p:cNvSpPr txBox="1"/>
          <p:nvPr/>
        </p:nvSpPr>
        <p:spPr>
          <a:xfrm>
            <a:off x="-77262" y="3211794"/>
            <a:ext cx="249619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120.55 - 125.32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HFE APP 124.45 – 119.85</a:t>
            </a:r>
          </a:p>
        </p:txBody>
      </p:sp>
      <p:graphicFrame>
        <p:nvGraphicFramePr>
          <p:cNvPr id="291" name="Google Shape;291;p18">
            <a:extLst>
              <a:ext uri="{FF2B5EF4-FFF2-40B4-BE49-F238E27FC236}">
                <a16:creationId xmlns:a16="http://schemas.microsoft.com/office/drawing/2014/main" id="{5225E797-C66F-3829-5728-529E7A13D967}"/>
              </a:ext>
            </a:extLst>
          </p:cNvPr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>
            <a:extLst>
              <a:ext uri="{FF2B5EF4-FFF2-40B4-BE49-F238E27FC236}">
                <a16:creationId xmlns:a16="http://schemas.microsoft.com/office/drawing/2014/main" id="{8FA9982D-D6D8-0E82-9799-7C6E20D005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833519"/>
              </p:ext>
            </p:extLst>
          </p:nvPr>
        </p:nvGraphicFramePr>
        <p:xfrm>
          <a:off x="15324" y="4022131"/>
          <a:ext cx="2311025" cy="1533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HFE : STAR  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SA CAT I not Approved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RVR 550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Wx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Min (with HUD or AP or FD)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MAD 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OF205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15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33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MAD 02A,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RDR </a:t>
                      </a:r>
                      <a:r>
                        <a:rPr lang="en-US" altLang="ko-Kore-KR" sz="800" b="1" dirty="0" err="1">
                          <a:solidFill>
                            <a:srgbClr val="0070C0"/>
                          </a:solidFill>
                        </a:rPr>
                        <a:t>Vec</a:t>
                      </a:r>
                      <a:endParaRPr lang="en-US" altLang="ko-Kore-KR"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OF108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33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15(200’)          11155’          33(208’)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 : A5(5500’), A6(6500’), 33 :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A4(5500’)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A3(6500’)</a:t>
                      </a:r>
                      <a:endParaRPr lang="en-US" sz="800" b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No AMM                  TWR CLR</a:t>
                      </a:r>
                      <a:endParaRPr lang="en-US" altLang="ko-KR" sz="800" b="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Vacating RWY, TWY to TWR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700" dirty="0"/>
                        <a:t>Follow Me Car H(F/G), Report Marshaller Insight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>
            <a:extLst>
              <a:ext uri="{FF2B5EF4-FFF2-40B4-BE49-F238E27FC236}">
                <a16:creationId xmlns:a16="http://schemas.microsoft.com/office/drawing/2014/main" id="{F6586E72-9505-A68D-6163-26752AF96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8124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ZSOF(HFE) 207ft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China Southern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7442CBE-0134-C613-4BC2-54B56810AE98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9B37DD-EE7B-8538-714F-0B0E69584813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2654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F7A00444-65D0-C212-1393-2F2732621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>
            <a:extLst>
              <a:ext uri="{FF2B5EF4-FFF2-40B4-BE49-F238E27FC236}">
                <a16:creationId xmlns:a16="http://schemas.microsoft.com/office/drawing/2014/main" id="{A399D77B-6746-0424-93E8-059E004A92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4775F-96C4-F314-6FEE-E605479C8C58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16C1B-B2BE-39D5-6D32-5D55F65E2F0F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B962A-9955-6973-4956-E17DED997C74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9C970C1-71C2-3ACD-C30C-D0B0C078B52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271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777628F0-D372-0CA9-C296-D7E3A92D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>
            <a:extLst>
              <a:ext uri="{FF2B5EF4-FFF2-40B4-BE49-F238E27FC236}">
                <a16:creationId xmlns:a16="http://schemas.microsoft.com/office/drawing/2014/main" id="{61CFE0C6-4258-86C9-1D05-8493D3F27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323380"/>
              </p:ext>
            </p:extLst>
          </p:nvPr>
        </p:nvGraphicFramePr>
        <p:xfrm>
          <a:off x="-10983" y="738996"/>
          <a:ext cx="2339846" cy="130078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674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HFE: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15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MAD 01/03D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154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33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MAD 02/04D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334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334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334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58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XQH 109.8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15    109.3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33    108.5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13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15(200’)          11155’          33(208’)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856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00B050"/>
                          </a:solidFill>
                        </a:rPr>
                        <a:t>Confirm Pushback Direction &amp; RWY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>
            <a:extLst>
              <a:ext uri="{FF2B5EF4-FFF2-40B4-BE49-F238E27FC236}">
                <a16:creationId xmlns:a16="http://schemas.microsoft.com/office/drawing/2014/main" id="{A2BCE2B1-C74D-3AFF-60FB-3D3D12DC5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0491108"/>
              </p:ext>
            </p:extLst>
          </p:nvPr>
        </p:nvGraphicFramePr>
        <p:xfrm>
          <a:off x="-2501" y="16504"/>
          <a:ext cx="2328850" cy="7159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ZSOF(HFE) 207ft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China Southern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131.0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B04AD8-D9E4-76EC-E5FB-300A9A730A73}"/>
              </a:ext>
            </a:extLst>
          </p:cNvPr>
          <p:cNvSpPr txBox="1"/>
          <p:nvPr/>
        </p:nvSpPr>
        <p:spPr>
          <a:xfrm>
            <a:off x="32545" y="2128974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HFE APP 119.85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- 124.45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597B4D83-CABC-3458-4491-C849AB332E79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003D5B-CD63-500B-2937-F0A8F12629AB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EF7D9C-B8AB-C70B-000C-0CCBC7A1B98A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6372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316435315"/>
              </p:ext>
            </p:extLst>
          </p:nvPr>
        </p:nvGraphicFramePr>
        <p:xfrm>
          <a:off x="4472" y="3784778"/>
          <a:ext cx="2310728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07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YUMIN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160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5698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xM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DUKAL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8"/>
            <a:ext cx="546787" cy="545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478119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80172753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Select Tx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Select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187236667"/>
              </p:ext>
            </p:extLst>
          </p:nvPr>
        </p:nvGraphicFramePr>
        <p:xfrm>
          <a:off x="4472" y="3785736"/>
          <a:ext cx="234654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8647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DOTOL/-10  160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2" y="2774431"/>
            <a:ext cx="1054108" cy="10113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48247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339552871"/>
              </p:ext>
            </p:extLst>
          </p:nvPr>
        </p:nvGraphicFramePr>
        <p:xfrm>
          <a:off x="-2501" y="3043740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797365"/>
              </p:ext>
            </p:extLst>
          </p:nvPr>
        </p:nvGraphicFramePr>
        <p:xfrm>
          <a:off x="4472" y="3777984"/>
          <a:ext cx="2304147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21916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47233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9993318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3647467196"/>
              </p:ext>
            </p:extLst>
          </p:nvPr>
        </p:nvGraphicFramePr>
        <p:xfrm>
          <a:off x="4472" y="377842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58589612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47972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908691"/>
              </p:ext>
            </p:extLst>
          </p:nvPr>
        </p:nvGraphicFramePr>
        <p:xfrm>
          <a:off x="4472" y="3782789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5528768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59601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830274576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 승무원 모두는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4146721415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SWISSPORT  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OPERATION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691489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</a:t>
            </a:r>
          </a:p>
          <a:p>
            <a:pPr>
              <a:lnSpc>
                <a:spcPct val="150000"/>
              </a:lnSpc>
            </a:pPr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92;p18">
            <a:extLst>
              <a:ext uri="{FF2B5EF4-FFF2-40B4-BE49-F238E27FC236}">
                <a16:creationId xmlns:a16="http://schemas.microsoft.com/office/drawing/2014/main" id="{83E1A208-D550-C97A-7CA4-81BFC5838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231886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184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14058584"/>
              </p:ext>
            </p:extLst>
          </p:nvPr>
        </p:nvGraphicFramePr>
        <p:xfrm>
          <a:off x="-2501" y="16504"/>
          <a:ext cx="2328850" cy="682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3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SWISSPORT OPERATION</a:t>
                      </a:r>
                      <a:r>
                        <a:rPr lang="en-US" sz="9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180233"/>
            <a:ext cx="14814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300;p19">
            <a:extLst>
              <a:ext uri="{FF2B5EF4-FFF2-40B4-BE49-F238E27FC236}">
                <a16:creationId xmlns:a16="http://schemas.microsoft.com/office/drawing/2014/main" id="{A4C89653-4217-EFE7-7FC0-2E8C5F9AF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24174"/>
              </p:ext>
            </p:extLst>
          </p:nvPr>
        </p:nvGraphicFramePr>
        <p:xfrm>
          <a:off x="0" y="699320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67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104606748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 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/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389151"/>
            <a:ext cx="1017503" cy="661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3168865"/>
            <a:ext cx="1786066" cy="478455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118.9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APP 119.65 – FUK RDR 121.125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73;p16">
            <a:extLst>
              <a:ext uri="{FF2B5EF4-FFF2-40B4-BE49-F238E27FC236}">
                <a16:creationId xmlns:a16="http://schemas.microsoft.com/office/drawing/2014/main" id="{2C7D814E-F3C6-1679-11D0-3BA5E49B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862395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2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361834748"/>
              </p:ext>
            </p:extLst>
          </p:nvPr>
        </p:nvGraphicFramePr>
        <p:xfrm>
          <a:off x="-2501" y="16505"/>
          <a:ext cx="2328850" cy="6096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1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/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1204369" y="2315681"/>
            <a:ext cx="70403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135.65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82;p17">
            <a:extLst>
              <a:ext uri="{FF2B5EF4-FFF2-40B4-BE49-F238E27FC236}">
                <a16:creationId xmlns:a16="http://schemas.microsoft.com/office/drawing/2014/main" id="{C17B30FB-054D-E017-8A84-FFD35EC56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2275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8C59922-12DD-5524-7A34-49E960AAC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" y="2239966"/>
            <a:ext cx="1102787" cy="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2430745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620593510"/>
              </p:ext>
            </p:extLst>
          </p:nvPr>
        </p:nvGraphicFramePr>
        <p:xfrm>
          <a:off x="1596" y="3738754"/>
          <a:ext cx="2331375" cy="18061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1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GTC-50NM – TERAD (Modify!!)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At/Below 3000MSL : 200kts, Above 3000MSL : 250kts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EAST 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KYOGA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10</a:t>
                      </a:r>
                      <a:endParaRPr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TERAD WEST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(KAETSU)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RYUTO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INAHO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Y 10 (AR)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9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97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28 : B4(6167’),B5(7906’),     10 : P3(6292’), B1(8100’)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LDC Data :  RWY28+81ft, RWY10+274ft (Due PAPI PSN)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RWY 10 Downslope, Vacate RWY04/22 by ATC Only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502802556"/>
              </p:ext>
            </p:extLst>
          </p:nvPr>
        </p:nvGraphicFramePr>
        <p:xfrm>
          <a:off x="-2501" y="16504"/>
          <a:ext cx="2328850" cy="588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Niigata 131.85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133.8 - 132.45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KIJ RDR 121.4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3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416679218"/>
              </p:ext>
            </p:extLst>
          </p:nvPr>
        </p:nvGraphicFramePr>
        <p:xfrm>
          <a:off x="0" y="611908"/>
          <a:ext cx="2332950" cy="148259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MOKBA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101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GTC 115.5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28 109.3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28(10’)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10(27’)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10 : GTC 101/2, R360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Sometimes Cross 50NM SW GTC FL200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564158445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RJSN(KIJ) 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KIJ 131.85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TWR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64788"/>
            <a:ext cx="109517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118.0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DA774A71-0429-BF8E-9C9A-B87EB3839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06094"/>
            <a:ext cx="908959" cy="9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447013018"/>
              </p:ext>
            </p:extLst>
          </p:nvPr>
        </p:nvGraphicFramePr>
        <p:xfrm>
          <a:off x="98101" y="132867"/>
          <a:ext cx="2132650" cy="470135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39729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04365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031822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894762"/>
                  </a:ext>
                </a:extLst>
              </a:tr>
              <a:tr h="331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21398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3820343038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MAMAS 240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ELGAR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(TYLER)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G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N)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GEMIN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(NORMA)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450456469"/>
              </p:ext>
            </p:extLst>
          </p:nvPr>
        </p:nvGraphicFramePr>
        <p:xfrm>
          <a:off x="-2501" y="16504"/>
          <a:ext cx="2328850" cy="5899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105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63376" y="2956451"/>
            <a:ext cx="2517036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</a:t>
            </a:r>
            <a:r>
              <a:rPr kumimoji="1" lang="en-US" altLang="ko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KOB</a:t>
            </a:r>
            <a:r>
              <a:rPr kumimoji="1" lang="en-US" altLang="ko-Kore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118.9 – FUK 133.15 – 119.35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134.35 - TKO 125.9 -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 – ARR 121.27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14;p10">
            <a:extLst>
              <a:ext uri="{FF2B5EF4-FFF2-40B4-BE49-F238E27FC236}">
                <a16:creationId xmlns:a16="http://schemas.microsoft.com/office/drawing/2014/main" id="{C861A1D2-8B8B-326B-9B77-97488D08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122821"/>
              </p:ext>
            </p:extLst>
          </p:nvPr>
        </p:nvGraphicFramePr>
        <p:xfrm>
          <a:off x="0" y="614488"/>
          <a:ext cx="2326349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18;p10">
            <a:extLst>
              <a:ext uri="{FF2B5EF4-FFF2-40B4-BE49-F238E27FC236}">
                <a16:creationId xmlns:a16="http://schemas.microsoft.com/office/drawing/2014/main" id="{0D8669F7-0055-7495-FBE1-C5C99B795B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01" y="2118979"/>
            <a:ext cx="1511236" cy="82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/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16994320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486190"/>
            <a:ext cx="231826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128.12 – FUK 133.02 – KOB 133.55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132.7 – FUK 133.15 – KOB 118.9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121.2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27;p11">
            <a:extLst>
              <a:ext uri="{FF2B5EF4-FFF2-40B4-BE49-F238E27FC236}">
                <a16:creationId xmlns:a16="http://schemas.microsoft.com/office/drawing/2014/main" id="{7A61CDFA-D55D-A334-BEF7-D36F17824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437702"/>
              </p:ext>
            </p:extLst>
          </p:nvPr>
        </p:nvGraphicFramePr>
        <p:xfrm>
          <a:off x="4472" y="3770996"/>
          <a:ext cx="2326800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15447704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27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333811122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 승무원 모두는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86032277"/>
              </p:ext>
            </p:extLst>
          </p:nvPr>
        </p:nvGraphicFramePr>
        <p:xfrm>
          <a:off x="81023" y="3711435"/>
          <a:ext cx="2129742" cy="156653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5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  <a:tr h="1732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KIJ</a:t>
                      </a:r>
                      <a:endParaRPr lang="en-US" altLang="ko-Kore-KR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니가타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799653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792101"/>
              </p:ext>
            </p:extLst>
          </p:nvPr>
        </p:nvGraphicFramePr>
        <p:xfrm>
          <a:off x="4472" y="3782340"/>
          <a:ext cx="2346889" cy="17728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9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YUMIN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RNP Y 07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LPV)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RNP Z 07 AR 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(No B737-900, RNP 0.11)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52207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46048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15713983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ILS Ident /6 160kts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1920463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754048435"/>
              </p:ext>
            </p:extLst>
          </p:nvPr>
        </p:nvGraphicFramePr>
        <p:xfrm>
          <a:off x="98101" y="37355"/>
          <a:ext cx="2132650" cy="5181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8934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6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6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6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6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6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6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6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DLC</a:t>
                      </a:r>
                      <a:endParaRPr lang="en-US" altLang="ko-Kore-KR" sz="16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2244187"/>
                  </a:ext>
                </a:extLst>
              </a:tr>
              <a:tr h="240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6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HFE</a:t>
                      </a:r>
                      <a:endParaRPr lang="en-US" altLang="ko-Kore-KR" sz="16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8836448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2451258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ILS Ident /6 160kts</a:t>
                      </a:r>
                      <a:endParaRPr lang="en-US" altLang="ko-KR" sz="8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485572267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 승무원 모두는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573366926"/>
              </p:ext>
            </p:extLst>
          </p:nvPr>
        </p:nvGraphicFramePr>
        <p:xfrm>
          <a:off x="134284" y="2849890"/>
          <a:ext cx="2060294" cy="248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9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DLC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다롄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쪼우쑤이쯔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4538903"/>
                  </a:ext>
                </a:extLst>
              </a:tr>
              <a:tr h="114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HFE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허페이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신치아오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851765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9995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77932761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119683204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44231</TotalTime>
  <Words>30932</Words>
  <Application>Microsoft Macintosh PowerPoint</Application>
  <PresentationFormat>사용자 지정</PresentationFormat>
  <Paragraphs>8369</Paragraphs>
  <Slides>150</Slides>
  <Notes>148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9" baseType="lpstr">
      <vt:lpstr>Calibri</vt:lpstr>
      <vt:lpstr>Cambria Math</vt:lpstr>
      <vt:lpstr>Helvetica Neue</vt:lpstr>
      <vt:lpstr>Britannic Bold</vt:lpstr>
      <vt:lpstr>Wingdings</vt:lpstr>
      <vt:lpstr>Gulim</vt:lpstr>
      <vt:lpstr>Lato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340</cp:revision>
  <dcterms:created xsi:type="dcterms:W3CDTF">2022-05-17T08:00:10Z</dcterms:created>
  <dcterms:modified xsi:type="dcterms:W3CDTF">2024-09-27T20:17:58Z</dcterms:modified>
</cp:coreProperties>
</file>